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35F907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Hoja1!$C$42:$C$45</c:f>
              <c:strCache>
                <c:ptCount val="4"/>
                <c:pt idx="0">
                  <c:v>EXISTENCIA</c:v>
                </c:pt>
                <c:pt idx="1">
                  <c:v>PERTINENCIA</c:v>
                </c:pt>
                <c:pt idx="2">
                  <c:v>APROPIACIÓN</c:v>
                </c:pt>
                <c:pt idx="3">
                  <c:v>MEJORAMIENTO CONTINUO</c:v>
                </c:pt>
              </c:strCache>
            </c:strRef>
          </c:cat>
          <c:val>
            <c:numRef>
              <c:f>Hoja1!$D$42:$D$45</c:f>
              <c:numCache>
                <c:formatCode>0.00%</c:formatCode>
                <c:ptCount val="4"/>
                <c:pt idx="0">
                  <c:v>0.10800000000000003</c:v>
                </c:pt>
                <c:pt idx="1">
                  <c:v>0.29000000000000009</c:v>
                </c:pt>
                <c:pt idx="2" formatCode="0%">
                  <c:v>0.47300000000000009</c:v>
                </c:pt>
                <c:pt idx="3">
                  <c:v>0.23700000000000004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349568"/>
        <c:axId val="114351104"/>
      </c:barChart>
      <c:catAx>
        <c:axId val="114349568"/>
        <c:scaling>
          <c:orientation val="minMax"/>
        </c:scaling>
        <c:delete val="0"/>
        <c:axPos val="b"/>
        <c:majorTickMark val="out"/>
        <c:minorTickMark val="none"/>
        <c:tickLblPos val="nextTo"/>
        <c:crossAx val="114351104"/>
        <c:crosses val="autoZero"/>
        <c:auto val="1"/>
        <c:lblAlgn val="ctr"/>
        <c:lblOffset val="100"/>
        <c:noMultiLvlLbl val="0"/>
      </c:catAx>
      <c:valAx>
        <c:axId val="11435110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143495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122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892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2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743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18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5822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7614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77946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9939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01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391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3814D-F688-4E25-A851-E1951B30B3DC}" type="datetimeFigureOut">
              <a:rPr lang="es-CO" smtClean="0"/>
              <a:t>10/10/2013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B55A6-383E-4BE1-A37D-5165A76AA31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915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784928089"/>
              </p:ext>
            </p:extLst>
          </p:nvPr>
        </p:nvGraphicFramePr>
        <p:xfrm>
          <a:off x="1928812" y="620689"/>
          <a:ext cx="6027564" cy="4318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0120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Hp</cp:lastModifiedBy>
  <cp:revision>1</cp:revision>
  <dcterms:created xsi:type="dcterms:W3CDTF">2013-10-10T16:41:46Z</dcterms:created>
  <dcterms:modified xsi:type="dcterms:W3CDTF">2013-10-10T16:44:00Z</dcterms:modified>
</cp:coreProperties>
</file>